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bject Sans Bold Italics" charset="1" panose="00000300000000000000"/>
      <p:regular r:id="rId13"/>
    </p:embeddedFont>
    <p:embeddedFont>
      <p:font typeface="Object Sans Italics" charset="1" panose="00000300000000000000"/>
      <p:regular r:id="rId14"/>
    </p:embeddedFont>
    <p:embeddedFont>
      <p:font typeface="DM Sans" charset="1" panose="00000000000000000000"/>
      <p:regular r:id="rId15"/>
    </p:embeddedFont>
    <p:embeddedFont>
      <p:font typeface="DM Sans Bold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jpe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6.jpe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6.jpe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6.jpeg" Type="http://schemas.openxmlformats.org/officeDocument/2006/relationships/image"/><Relationship Id="rId5" Target="../media/image18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53635" y="0"/>
            <a:ext cx="8434365" cy="10287000"/>
            <a:chOff x="0" y="0"/>
            <a:chExt cx="666419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6419" cy="812800"/>
            </a:xfrm>
            <a:custGeom>
              <a:avLst/>
              <a:gdLst/>
              <a:ahLst/>
              <a:cxnLst/>
              <a:rect r="r" b="b" t="t" l="l"/>
              <a:pathLst>
                <a:path h="812800" w="666419">
                  <a:moveTo>
                    <a:pt x="0" y="0"/>
                  </a:moveTo>
                  <a:lnTo>
                    <a:pt x="666419" y="0"/>
                  </a:lnTo>
                  <a:lnTo>
                    <a:pt x="666419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68983" t="0" r="-5635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43083" y="0"/>
            <a:ext cx="8444917" cy="10287000"/>
            <a:chOff x="0" y="0"/>
            <a:chExt cx="222417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241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224176">
                  <a:moveTo>
                    <a:pt x="0" y="0"/>
                  </a:moveTo>
                  <a:lnTo>
                    <a:pt x="2224176" y="0"/>
                  </a:lnTo>
                  <a:lnTo>
                    <a:pt x="22241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E0E0E">
                    <a:alpha val="100000"/>
                  </a:srgbClr>
                </a:gs>
                <a:gs pos="100000">
                  <a:srgbClr val="0E0E0E">
                    <a:alpha val="15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2241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843260" y="3437757"/>
            <a:ext cx="10545346" cy="1239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84"/>
              </a:lnSpc>
            </a:pPr>
            <a:r>
              <a:rPr lang="en-US" b="true" sz="9284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345925" y="7967459"/>
            <a:ext cx="5015420" cy="2319541"/>
            <a:chOff x="0" y="0"/>
            <a:chExt cx="651256" cy="3011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1256" cy="301194"/>
            </a:xfrm>
            <a:custGeom>
              <a:avLst/>
              <a:gdLst/>
              <a:ahLst/>
              <a:cxnLst/>
              <a:rect r="r" b="b" t="t" l="l"/>
              <a:pathLst>
                <a:path h="301194" w="651256">
                  <a:moveTo>
                    <a:pt x="203200" y="0"/>
                  </a:moveTo>
                  <a:lnTo>
                    <a:pt x="651256" y="0"/>
                  </a:lnTo>
                  <a:lnTo>
                    <a:pt x="44805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477B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4805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065907" y="0"/>
            <a:ext cx="8579979" cy="5985256"/>
            <a:chOff x="0" y="0"/>
            <a:chExt cx="431767" cy="3011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1767" cy="301194"/>
            </a:xfrm>
            <a:custGeom>
              <a:avLst/>
              <a:gdLst/>
              <a:ahLst/>
              <a:cxnLst/>
              <a:rect r="r" b="b" t="t" l="l"/>
              <a:pathLst>
                <a:path h="301194" w="431767">
                  <a:moveTo>
                    <a:pt x="203200" y="0"/>
                  </a:moveTo>
                  <a:lnTo>
                    <a:pt x="431767" y="0"/>
                  </a:lnTo>
                  <a:lnTo>
                    <a:pt x="228567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477B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28567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657476" y="4046574"/>
            <a:ext cx="11713131" cy="5437031"/>
          </a:xfrm>
          <a:custGeom>
            <a:avLst/>
            <a:gdLst/>
            <a:ahLst/>
            <a:cxnLst/>
            <a:rect r="r" b="b" t="t" l="l"/>
            <a:pathLst>
              <a:path h="5437031" w="11713131">
                <a:moveTo>
                  <a:pt x="0" y="0"/>
                </a:moveTo>
                <a:lnTo>
                  <a:pt x="11713131" y="0"/>
                </a:lnTo>
                <a:lnTo>
                  <a:pt x="11713131" y="5437031"/>
                </a:lnTo>
                <a:lnTo>
                  <a:pt x="0" y="5437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242" t="-51395" r="-23268" b="-14776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400065" y="1178629"/>
            <a:ext cx="1913334" cy="33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b="true" sz="24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05/09/2025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1028700" y="2992628"/>
            <a:ext cx="1465547" cy="1538265"/>
          </a:xfrm>
          <a:custGeom>
            <a:avLst/>
            <a:gdLst/>
            <a:ahLst/>
            <a:cxnLst/>
            <a:rect r="r" b="b" t="t" l="l"/>
            <a:pathLst>
              <a:path h="1538265" w="1465547">
                <a:moveTo>
                  <a:pt x="0" y="0"/>
                </a:moveTo>
                <a:lnTo>
                  <a:pt x="1465547" y="0"/>
                </a:lnTo>
                <a:lnTo>
                  <a:pt x="1465547" y="1538265"/>
                </a:lnTo>
                <a:lnTo>
                  <a:pt x="0" y="15382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28700" y="6025534"/>
            <a:ext cx="2406372" cy="93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i="true">
                <a:solidFill>
                  <a:srgbClr val="FFFFFF"/>
                </a:solidFill>
                <a:latin typeface="Object Sans Italics"/>
                <a:ea typeface="Object Sans Italics"/>
                <a:cs typeface="Object Sans Italics"/>
                <a:sym typeface="Object Sans Italics"/>
              </a:rPr>
              <a:t>Mario Fica</a:t>
            </a:r>
          </a:p>
          <a:p>
            <a:pPr algn="l">
              <a:lnSpc>
                <a:spcPts val="3779"/>
              </a:lnSpc>
            </a:pPr>
            <a:r>
              <a:rPr lang="en-US" sz="2699" i="true">
                <a:solidFill>
                  <a:srgbClr val="FFFFFF"/>
                </a:solidFill>
                <a:latin typeface="Object Sans Italics"/>
                <a:ea typeface="Object Sans Italics"/>
                <a:cs typeface="Object Sans Italics"/>
                <a:sym typeface="Object Sans Italics"/>
              </a:rPr>
              <a:t>Ulises Rosales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28700" y="8460640"/>
            <a:ext cx="4452117" cy="666589"/>
            <a:chOff x="0" y="0"/>
            <a:chExt cx="2011660" cy="30119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978419" y="8219837"/>
            <a:ext cx="2675593" cy="481607"/>
          </a:xfrm>
          <a:custGeom>
            <a:avLst/>
            <a:gdLst/>
            <a:ahLst/>
            <a:cxnLst/>
            <a:rect r="r" b="b" t="t" l="l"/>
            <a:pathLst>
              <a:path h="481607" w="2675593">
                <a:moveTo>
                  <a:pt x="0" y="0"/>
                </a:moveTo>
                <a:lnTo>
                  <a:pt x="2675594" y="0"/>
                </a:lnTo>
                <a:lnTo>
                  <a:pt x="2675594" y="481607"/>
                </a:lnTo>
                <a:lnTo>
                  <a:pt x="0" y="4816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23" id="23"/>
          <p:cNvSpPr/>
          <p:nvPr/>
        </p:nvSpPr>
        <p:spPr>
          <a:xfrm>
            <a:off x="1028700" y="5711067"/>
            <a:ext cx="2226058" cy="0"/>
          </a:xfrm>
          <a:prstGeom prst="line">
            <a:avLst/>
          </a:prstGeom>
          <a:ln cap="rnd" w="47625">
            <a:solidFill>
              <a:srgbClr val="1CD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-3353601">
            <a:off x="10116159" y="1992177"/>
            <a:ext cx="6544895" cy="1178081"/>
          </a:xfrm>
          <a:custGeom>
            <a:avLst/>
            <a:gdLst/>
            <a:ahLst/>
            <a:cxnLst/>
            <a:rect r="r" b="b" t="t" l="l"/>
            <a:pathLst>
              <a:path h="1178081" w="6544895">
                <a:moveTo>
                  <a:pt x="0" y="0"/>
                </a:moveTo>
                <a:lnTo>
                  <a:pt x="6544895" y="0"/>
                </a:lnTo>
                <a:lnTo>
                  <a:pt x="6544895" y="1178081"/>
                </a:lnTo>
                <a:lnTo>
                  <a:pt x="0" y="117808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27494" y="5143500"/>
            <a:ext cx="8768412" cy="10287000"/>
            <a:chOff x="0" y="0"/>
            <a:chExt cx="866016" cy="1016000"/>
          </a:xfrm>
        </p:grpSpPr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866016" cy="1016000"/>
            </a:xfrm>
            <a:custGeom>
              <a:avLst/>
              <a:gdLst/>
              <a:ahLst/>
              <a:cxnLst/>
              <a:rect r="r" b="b" t="t" l="l"/>
              <a:pathLst>
                <a:path h="1016000" w="866016">
                  <a:moveTo>
                    <a:pt x="866016" y="0"/>
                  </a:moveTo>
                  <a:lnTo>
                    <a:pt x="0" y="0"/>
                  </a:lnTo>
                  <a:lnTo>
                    <a:pt x="0" y="1016000"/>
                  </a:lnTo>
                  <a:lnTo>
                    <a:pt x="866016" y="1016000"/>
                  </a:lnTo>
                  <a:close/>
                </a:path>
              </a:pathLst>
            </a:custGeom>
            <a:blipFill>
              <a:blip r:embed="rId4"/>
              <a:stretch>
                <a:fillRect l="-4168" t="-16634" r="0" b="-16634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V="true">
            <a:off x="14689675" y="9220867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3842455" y="978380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72603" y="1002931"/>
            <a:ext cx="8094952" cy="978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9"/>
              </a:lnSpc>
            </a:pPr>
            <a:r>
              <a:rPr lang="en-US" b="true" sz="7399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DESCRIPCIÓN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461919" y="11811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57639" y="2945898"/>
            <a:ext cx="5369631" cy="519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 Descripción del Proyecto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7639" y="3659121"/>
            <a:ext cx="9510064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Los usuarios pierden tiempo buscando repuestos y accesorios en múltiples sitios web.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 existe una plataforma centralizada que facilite la comparación.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57639" y="5822566"/>
            <a:ext cx="5369631" cy="519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i="true" b="true">
                <a:solidFill>
                  <a:srgbClr val="1CDA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Propuesta de solución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7639" y="6657857"/>
            <a:ext cx="10809478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CarMatch recolecta datos mediante scraping automatizado.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Centraliza la información en una base de datos en la nube (PostgreSQL en GCP).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Exp</a:t>
            </a:r>
            <a:r>
              <a:rPr lang="en-US" sz="21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one resultados a través de un frontend intuitivo (Next.js) y un backend robusto (Django).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070397" y="-69586"/>
            <a:ext cx="11203382" cy="10287000"/>
            <a:chOff x="0" y="0"/>
            <a:chExt cx="1106507" cy="10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6507" cy="1016000"/>
            </a:xfrm>
            <a:custGeom>
              <a:avLst/>
              <a:gdLst/>
              <a:ahLst/>
              <a:cxnLst/>
              <a:rect r="r" b="b" t="t" l="l"/>
              <a:pathLst>
                <a:path h="1016000" w="1106507">
                  <a:moveTo>
                    <a:pt x="0" y="0"/>
                  </a:moveTo>
                  <a:lnTo>
                    <a:pt x="1106507" y="0"/>
                  </a:lnTo>
                  <a:lnTo>
                    <a:pt x="1106507" y="1016000"/>
                  </a:lnTo>
                  <a:lnTo>
                    <a:pt x="0" y="1016000"/>
                  </a:lnTo>
                  <a:close/>
                </a:path>
              </a:pathLst>
            </a:custGeom>
            <a:blipFill>
              <a:blip r:embed="rId4"/>
              <a:stretch>
                <a:fillRect l="-30192" t="0" r="-3019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070397" y="-10801"/>
            <a:ext cx="11231824" cy="10287000"/>
            <a:chOff x="0" y="0"/>
            <a:chExt cx="295817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581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958176">
                  <a:moveTo>
                    <a:pt x="0" y="0"/>
                  </a:moveTo>
                  <a:lnTo>
                    <a:pt x="2958176" y="0"/>
                  </a:lnTo>
                  <a:lnTo>
                    <a:pt x="29581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E0E0E">
                    <a:alpha val="100000"/>
                  </a:srgbClr>
                </a:gs>
                <a:gs pos="100000">
                  <a:srgbClr val="0E0E0E">
                    <a:alpha val="495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9581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 flipV="true">
            <a:off x="14689675" y="9223485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2326947" y="2738340"/>
            <a:ext cx="13634107" cy="6101263"/>
          </a:xfrm>
          <a:custGeom>
            <a:avLst/>
            <a:gdLst/>
            <a:ahLst/>
            <a:cxnLst/>
            <a:rect r="r" b="b" t="t" l="l"/>
            <a:pathLst>
              <a:path h="6101263" w="13634107">
                <a:moveTo>
                  <a:pt x="0" y="0"/>
                </a:moveTo>
                <a:lnTo>
                  <a:pt x="13634106" y="0"/>
                </a:lnTo>
                <a:lnTo>
                  <a:pt x="13634106" y="6101263"/>
                </a:lnTo>
                <a:lnTo>
                  <a:pt x="0" y="61012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4946" y="1511103"/>
            <a:ext cx="13562931" cy="73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3"/>
              </a:lnSpc>
            </a:pPr>
            <a:r>
              <a:rPr lang="en-US" b="true" sz="543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ARQUITECTURA DE LA SOLUCIÓN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81246" y="2647427"/>
            <a:ext cx="5816696" cy="955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b="true" sz="70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301179" y="1873458"/>
            <a:ext cx="5278082" cy="650144"/>
            <a:chOff x="0" y="0"/>
            <a:chExt cx="2445192" cy="3011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5192" cy="301194"/>
            </a:xfrm>
            <a:custGeom>
              <a:avLst/>
              <a:gdLst/>
              <a:ahLst/>
              <a:cxnLst/>
              <a:rect r="r" b="b" t="t" l="l"/>
              <a:pathLst>
                <a:path h="301194" w="2445192">
                  <a:moveTo>
                    <a:pt x="203200" y="0"/>
                  </a:moveTo>
                  <a:lnTo>
                    <a:pt x="2445192" y="0"/>
                  </a:lnTo>
                  <a:lnTo>
                    <a:pt x="2241992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101600" y="-38100"/>
              <a:ext cx="2241992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5400000">
            <a:off x="8973526" y="2074708"/>
            <a:ext cx="304251" cy="250636"/>
          </a:xfrm>
          <a:custGeom>
            <a:avLst/>
            <a:gdLst/>
            <a:ahLst/>
            <a:cxnLst/>
            <a:rect r="r" b="b" t="t" l="l"/>
            <a:pathLst>
              <a:path h="250636" w="304251">
                <a:moveTo>
                  <a:pt x="0" y="0"/>
                </a:moveTo>
                <a:lnTo>
                  <a:pt x="304251" y="0"/>
                </a:lnTo>
                <a:lnTo>
                  <a:pt x="304251" y="250636"/>
                </a:lnTo>
                <a:lnTo>
                  <a:pt x="0" y="250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15872" t="0" r="-1622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419429" y="1954055"/>
            <a:ext cx="375468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Objetivos Específicos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4973" y="4779653"/>
            <a:ext cx="5961632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i="true" b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Objetivo General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895495"/>
            <a:ext cx="6701091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Desarrollar CarMatch, una plataforma que optimice la búsqueda y comparación de repuestos automotrices.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1304973" y="5343707"/>
            <a:ext cx="2569625" cy="0"/>
          </a:xfrm>
          <a:prstGeom prst="line">
            <a:avLst/>
          </a:prstGeom>
          <a:ln cap="flat" w="38100">
            <a:solidFill>
              <a:srgbClr val="1477B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6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007264" y="3120959"/>
            <a:ext cx="7954098" cy="5015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Implementar flujos de scraping en N8N.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Construir base de datos en PostgreSQL (GCP).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Desarrollar backend en Django (API REST).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Implementar frontend en Next.js.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Validar seguridad y confiabilidad de la solución.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Gestionar el proyecto con entregables formales.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805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6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553381" y="3182016"/>
            <a:ext cx="12756138" cy="5198126"/>
          </a:xfrm>
          <a:custGeom>
            <a:avLst/>
            <a:gdLst/>
            <a:ahLst/>
            <a:cxnLst/>
            <a:rect r="r" b="b" t="t" l="l"/>
            <a:pathLst>
              <a:path h="5198126" w="12756138">
                <a:moveTo>
                  <a:pt x="0" y="0"/>
                </a:moveTo>
                <a:lnTo>
                  <a:pt x="12756138" y="0"/>
                </a:lnTo>
                <a:lnTo>
                  <a:pt x="12756138" y="5198126"/>
                </a:lnTo>
                <a:lnTo>
                  <a:pt x="0" y="51981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97895" y="1122599"/>
            <a:ext cx="1983133" cy="300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 LARANA, INC.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81246" y="2050071"/>
            <a:ext cx="3388028" cy="885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3"/>
              </a:lnSpc>
            </a:pPr>
            <a:r>
              <a:rPr lang="en-US" b="true" sz="65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GANTT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09519" y="1028700"/>
            <a:ext cx="1949781" cy="479321"/>
          </a:xfrm>
          <a:custGeom>
            <a:avLst/>
            <a:gdLst/>
            <a:ahLst/>
            <a:cxnLst/>
            <a:rect r="r" b="b" t="t" l="l"/>
            <a:pathLst>
              <a:path h="479321" w="1949781">
                <a:moveTo>
                  <a:pt x="0" y="0"/>
                </a:moveTo>
                <a:lnTo>
                  <a:pt x="1949781" y="0"/>
                </a:lnTo>
                <a:lnTo>
                  <a:pt x="1949781" y="479321"/>
                </a:lnTo>
                <a:lnTo>
                  <a:pt x="0" y="4793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321625" y="41227"/>
            <a:ext cx="7727883" cy="12084145"/>
            <a:chOff x="0" y="0"/>
            <a:chExt cx="470593" cy="735870"/>
          </a:xfrm>
        </p:grpSpPr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470593" cy="735870"/>
            </a:xfrm>
            <a:custGeom>
              <a:avLst/>
              <a:gdLst/>
              <a:ahLst/>
              <a:cxnLst/>
              <a:rect r="r" b="b" t="t" l="l"/>
              <a:pathLst>
                <a:path h="735870" w="470593">
                  <a:moveTo>
                    <a:pt x="267393" y="0"/>
                  </a:moveTo>
                  <a:lnTo>
                    <a:pt x="0" y="0"/>
                  </a:lnTo>
                  <a:lnTo>
                    <a:pt x="203200" y="735870"/>
                  </a:lnTo>
                  <a:lnTo>
                    <a:pt x="470593" y="735870"/>
                  </a:lnTo>
                  <a:lnTo>
                    <a:pt x="267393" y="0"/>
                  </a:lnTo>
                  <a:close/>
                </a:path>
              </a:pathLst>
            </a:custGeom>
            <a:blipFill>
              <a:blip r:embed="rId4">
                <a:alphaModFix amt="59000"/>
              </a:blip>
              <a:stretch>
                <a:fillRect l="-67351" t="-2719" r="-73734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38292" y="3364300"/>
            <a:ext cx="15411416" cy="4546368"/>
          </a:xfrm>
          <a:custGeom>
            <a:avLst/>
            <a:gdLst/>
            <a:ahLst/>
            <a:cxnLst/>
            <a:rect r="r" b="b" t="t" l="l"/>
            <a:pathLst>
              <a:path h="4546368" w="15411416">
                <a:moveTo>
                  <a:pt x="0" y="0"/>
                </a:moveTo>
                <a:lnTo>
                  <a:pt x="15411416" y="0"/>
                </a:lnTo>
                <a:lnTo>
                  <a:pt x="15411416" y="4546368"/>
                </a:lnTo>
                <a:lnTo>
                  <a:pt x="0" y="45463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81246" y="2050071"/>
            <a:ext cx="3388028" cy="885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3"/>
              </a:lnSpc>
            </a:pPr>
            <a:r>
              <a:rPr lang="en-US" b="true" sz="655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GANTT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E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16819" y="8657857"/>
            <a:ext cx="2442481" cy="600443"/>
          </a:xfrm>
          <a:custGeom>
            <a:avLst/>
            <a:gdLst/>
            <a:ahLst/>
            <a:cxnLst/>
            <a:rect r="r" b="b" t="t" l="l"/>
            <a:pathLst>
              <a:path h="600443" w="2442481">
                <a:moveTo>
                  <a:pt x="0" y="0"/>
                </a:moveTo>
                <a:lnTo>
                  <a:pt x="2442481" y="0"/>
                </a:lnTo>
                <a:lnTo>
                  <a:pt x="2442481" y="600443"/>
                </a:lnTo>
                <a:lnTo>
                  <a:pt x="0" y="600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591711"/>
            <a:ext cx="4452117" cy="666589"/>
            <a:chOff x="0" y="0"/>
            <a:chExt cx="2011660" cy="3011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1660" cy="301194"/>
            </a:xfrm>
            <a:custGeom>
              <a:avLst/>
              <a:gdLst/>
              <a:ahLst/>
              <a:cxnLst/>
              <a:rect r="r" b="b" t="t" l="l"/>
              <a:pathLst>
                <a:path h="301194" w="2011660">
                  <a:moveTo>
                    <a:pt x="203200" y="0"/>
                  </a:moveTo>
                  <a:lnTo>
                    <a:pt x="2011660" y="0"/>
                  </a:lnTo>
                  <a:lnTo>
                    <a:pt x="1808460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808460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091897" y="2596860"/>
            <a:ext cx="8832748" cy="2785654"/>
            <a:chOff x="0" y="0"/>
            <a:chExt cx="955026" cy="3011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5026" cy="301194"/>
            </a:xfrm>
            <a:custGeom>
              <a:avLst/>
              <a:gdLst/>
              <a:ahLst/>
              <a:cxnLst/>
              <a:rect r="r" b="b" t="t" l="l"/>
              <a:pathLst>
                <a:path h="301194" w="955026">
                  <a:moveTo>
                    <a:pt x="203200" y="0"/>
                  </a:moveTo>
                  <a:lnTo>
                    <a:pt x="955026" y="0"/>
                  </a:lnTo>
                  <a:lnTo>
                    <a:pt x="751826" y="301194"/>
                  </a:lnTo>
                  <a:lnTo>
                    <a:pt x="0" y="301194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6EB5">
                    <a:alpha val="100000"/>
                  </a:srgbClr>
                </a:gs>
                <a:gs pos="100000">
                  <a:srgbClr val="1CDA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751826" cy="339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918126" y="3596100"/>
            <a:ext cx="8030532" cy="374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b="true" sz="9600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GRACIAS POR SU ATENCIÓN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8673" y="340229"/>
            <a:ext cx="552546" cy="579962"/>
          </a:xfrm>
          <a:custGeom>
            <a:avLst/>
            <a:gdLst/>
            <a:ahLst/>
            <a:cxnLst/>
            <a:rect r="r" b="b" t="t" l="l"/>
            <a:pathLst>
              <a:path h="579962" w="552546">
                <a:moveTo>
                  <a:pt x="0" y="0"/>
                </a:moveTo>
                <a:lnTo>
                  <a:pt x="552546" y="0"/>
                </a:lnTo>
                <a:lnTo>
                  <a:pt x="552546" y="579962"/>
                </a:lnTo>
                <a:lnTo>
                  <a:pt x="0" y="57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81219" y="618881"/>
            <a:ext cx="1735338" cy="30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3"/>
              </a:lnSpc>
            </a:pPr>
            <a:r>
              <a:rPr lang="en-US" b="true" sz="2163" i="true">
                <a:solidFill>
                  <a:srgbClr val="FFFFFF"/>
                </a:solidFill>
                <a:latin typeface="Object Sans Bold Italics"/>
                <a:ea typeface="Object Sans Bold Italics"/>
                <a:cs typeface="Object Sans Bold Italics"/>
                <a:sym typeface="Object Sans Bold Italics"/>
              </a:rPr>
              <a:t>CARMATCH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DAGyJk8gRbA</dc:identifier>
  <dcterms:modified xsi:type="dcterms:W3CDTF">2011-08-01T06:04:30Z</dcterms:modified>
  <cp:revision>1</cp:revision>
  <dc:title>CARMATCH</dc:title>
</cp:coreProperties>
</file>

<file path=docProps/thumbnail.jpeg>
</file>